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Source Code Pr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995437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877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766672e7c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766672e7c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83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766672e7c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766672e7c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71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766672e7c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766672e7c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645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766672e7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766672e7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234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766672e7c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766672e7c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98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77d9b7303_0_1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77d9b7303_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83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6f80d1f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3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71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0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077d9b7303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077d9b730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157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32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3290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766672e7c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766672e7c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90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766672e7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0766672e7c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08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766672e7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766672e7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6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766672e7c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766672e7c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68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openstreetmap.org/" TargetMode="External"/><Relationship Id="rId7" Type="http://schemas.openxmlformats.org/officeDocument/2006/relationships/hyperlink" Target="https://docs.oracle.com/en/java/"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hyperlink" Target="https://kotlinlang.org/docs/home.html" TargetMode="External"/><Relationship Id="rId5" Type="http://schemas.openxmlformats.org/officeDocument/2006/relationships/hyperlink" Target="https://github.com/MKergall/osmbonuspack" TargetMode="External"/><Relationship Id="rId4" Type="http://schemas.openxmlformats.org/officeDocument/2006/relationships/hyperlink" Target="https://github.com/osmdroid/osmdroi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jpg"/><Relationship Id="rId5" Type="http://schemas.openxmlformats.org/officeDocument/2006/relationships/image" Target="../media/image2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0.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3675" y="1770975"/>
            <a:ext cx="8520600" cy="960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Android Destination Application</a:t>
            </a:r>
            <a:endParaRPr/>
          </a:p>
        </p:txBody>
      </p:sp>
      <p:sp>
        <p:nvSpPr>
          <p:cNvPr id="55" name="Google Shape;55;p13"/>
          <p:cNvSpPr txBox="1">
            <a:spLocks noGrp="1"/>
          </p:cNvSpPr>
          <p:nvPr>
            <p:ph type="subTitle" idx="1"/>
          </p:nvPr>
        </p:nvSpPr>
        <p:spPr>
          <a:xfrm>
            <a:off x="184350" y="1045825"/>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Department of Information Technology </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Galgotias College of Engineering and Technology</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Greater Noida </a:t>
            </a:r>
            <a:endParaRPr/>
          </a:p>
        </p:txBody>
      </p:sp>
      <p:pic>
        <p:nvPicPr>
          <p:cNvPr id="56" name="Google Shape;56;p13"/>
          <p:cNvPicPr preferRelativeResize="0"/>
          <p:nvPr/>
        </p:nvPicPr>
        <p:blipFill>
          <a:blip r:embed="rId3">
            <a:alphaModFix/>
          </a:blip>
          <a:stretch>
            <a:fillRect/>
          </a:stretch>
        </p:blipFill>
        <p:spPr>
          <a:xfrm>
            <a:off x="3799249" y="-1"/>
            <a:ext cx="1050425" cy="1045825"/>
          </a:xfrm>
          <a:prstGeom prst="rect">
            <a:avLst/>
          </a:prstGeom>
          <a:noFill/>
          <a:ln>
            <a:noFill/>
          </a:ln>
        </p:spPr>
      </p:pic>
      <p:sp>
        <p:nvSpPr>
          <p:cNvPr id="57" name="Google Shape;57;p13"/>
          <p:cNvSpPr txBox="1">
            <a:spLocks noGrp="1"/>
          </p:cNvSpPr>
          <p:nvPr>
            <p:ph type="subTitle" idx="1"/>
          </p:nvPr>
        </p:nvSpPr>
        <p:spPr>
          <a:xfrm>
            <a:off x="403675" y="2662725"/>
            <a:ext cx="8520600" cy="224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MINI PROJECT - (KIT-752)</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2021-2022</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PRESENTED TO:   </a:t>
            </a:r>
            <a:r>
              <a:rPr lang="en" sz="1700" b="1">
                <a:solidFill>
                  <a:schemeClr val="dk1"/>
                </a:solidFill>
                <a:latin typeface="Times New Roman"/>
                <a:ea typeface="Times New Roman"/>
                <a:cs typeface="Times New Roman"/>
                <a:sym typeface="Times New Roman"/>
              </a:rPr>
              <a:t>Dr. Sandhya katiyar &amp; Ms. Kanika Singhal</a:t>
            </a:r>
            <a:endParaRPr sz="17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endParaRPr sz="17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600">
                <a:solidFill>
                  <a:schemeClr val="dk1"/>
                </a:solidFill>
                <a:latin typeface="Times New Roman"/>
                <a:ea typeface="Times New Roman"/>
                <a:cs typeface="Times New Roman"/>
                <a:sym typeface="Times New Roman"/>
              </a:rPr>
              <a:t>PRESENTED BY: </a:t>
            </a:r>
            <a:r>
              <a:rPr lang="en" sz="1700" b="1">
                <a:solidFill>
                  <a:schemeClr val="dk1"/>
                </a:solidFill>
                <a:latin typeface="Times New Roman"/>
                <a:ea typeface="Times New Roman"/>
                <a:cs typeface="Times New Roman"/>
                <a:sym typeface="Times New Roman"/>
              </a:rPr>
              <a:t>Ashish Asthana(1809713024) &amp; Himanshu Mishra(1809713048)</a:t>
            </a:r>
            <a:endParaRPr sz="1700" b="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 sz="1700" b="1">
                <a:solidFill>
                  <a:schemeClr val="dk1"/>
                </a:solidFill>
                <a:latin typeface="Times New Roman"/>
                <a:ea typeface="Times New Roman"/>
                <a:cs typeface="Times New Roman"/>
                <a:sym typeface="Times New Roman"/>
              </a:rPr>
              <a:t>7th semester, Group Number : 2021/7A/14</a:t>
            </a:r>
            <a:endParaRPr sz="1700" b="1">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700" b="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Settings Icon</a:t>
            </a:r>
            <a:endParaRPr/>
          </a:p>
        </p:txBody>
      </p:sp>
      <p:pic>
        <p:nvPicPr>
          <p:cNvPr id="142" name="Google Shape;142;p22"/>
          <p:cNvPicPr preferRelativeResize="0"/>
          <p:nvPr/>
        </p:nvPicPr>
        <p:blipFill>
          <a:blip r:embed="rId3">
            <a:alphaModFix/>
          </a:blip>
          <a:stretch>
            <a:fillRect/>
          </a:stretch>
        </p:blipFill>
        <p:spPr>
          <a:xfrm>
            <a:off x="4049250" y="1973925"/>
            <a:ext cx="1045500" cy="1045500"/>
          </a:xfrm>
          <a:prstGeom prst="rect">
            <a:avLst/>
          </a:prstGeom>
          <a:noFill/>
          <a:ln>
            <a:noFill/>
          </a:ln>
        </p:spPr>
      </p:pic>
      <p:pic>
        <p:nvPicPr>
          <p:cNvPr id="143" name="Google Shape;143;p22" descr="Portrait-oriented black smaptphone"/>
          <p:cNvPicPr preferRelativeResize="0"/>
          <p:nvPr/>
        </p:nvPicPr>
        <p:blipFill>
          <a:blip r:embed="rId4">
            <a:alphaModFix/>
          </a:blip>
          <a:stretch>
            <a:fillRect/>
          </a:stretch>
        </p:blipFill>
        <p:spPr>
          <a:xfrm>
            <a:off x="5675150" y="655338"/>
            <a:ext cx="2065425" cy="4056474"/>
          </a:xfrm>
          <a:prstGeom prst="rect">
            <a:avLst/>
          </a:prstGeom>
          <a:noFill/>
          <a:ln>
            <a:noFill/>
          </a:ln>
        </p:spPr>
      </p:pic>
      <p:sp>
        <p:nvSpPr>
          <p:cNvPr id="144" name="Google Shape;144;p22"/>
          <p:cNvSpPr txBox="1">
            <a:spLocks noGrp="1"/>
          </p:cNvSpPr>
          <p:nvPr>
            <p:ph type="title"/>
          </p:nvPr>
        </p:nvSpPr>
        <p:spPr>
          <a:xfrm>
            <a:off x="435800" y="1209475"/>
            <a:ext cx="3299700" cy="3502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2"/>
                </a:solidFill>
              </a:rPr>
              <a:t>In settings icon user can set how long will be the alarming radius and the measurements in meters.</a:t>
            </a:r>
            <a:endParaRPr/>
          </a:p>
        </p:txBody>
      </p:sp>
      <p:pic>
        <p:nvPicPr>
          <p:cNvPr id="145" name="Google Shape;145;p22"/>
          <p:cNvPicPr preferRelativeResize="0"/>
          <p:nvPr/>
        </p:nvPicPr>
        <p:blipFill>
          <a:blip r:embed="rId5">
            <a:alphaModFix/>
          </a:blip>
          <a:stretch>
            <a:fillRect/>
          </a:stretch>
        </p:blipFill>
        <p:spPr>
          <a:xfrm>
            <a:off x="5768875" y="981200"/>
            <a:ext cx="1884950" cy="330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Procedure</a:t>
            </a:r>
            <a:endParaRPr/>
          </a:p>
        </p:txBody>
      </p:sp>
      <p:sp>
        <p:nvSpPr>
          <p:cNvPr id="151" name="Google Shape;151;p23"/>
          <p:cNvSpPr txBox="1">
            <a:spLocks noGrp="1"/>
          </p:cNvSpPr>
          <p:nvPr>
            <p:ph type="title"/>
          </p:nvPr>
        </p:nvSpPr>
        <p:spPr>
          <a:xfrm>
            <a:off x="233150" y="1254500"/>
            <a:ext cx="4197000" cy="296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Step-1:Enter the location</a:t>
            </a:r>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   Here we enter the Target Location</a:t>
            </a:r>
            <a:endParaRPr sz="1800"/>
          </a:p>
          <a:p>
            <a:pPr marL="0" lvl="0" indent="0" algn="l" rtl="0">
              <a:spcBef>
                <a:spcPts val="0"/>
              </a:spcBef>
              <a:spcAft>
                <a:spcPts val="0"/>
              </a:spcAft>
              <a:buNone/>
            </a:pPr>
            <a:r>
              <a:rPr lang="en" sz="1800"/>
              <a:t>   In search bar where user have to go..</a:t>
            </a:r>
            <a:endParaRPr sz="1800"/>
          </a:p>
        </p:txBody>
      </p:sp>
      <p:pic>
        <p:nvPicPr>
          <p:cNvPr id="152" name="Google Shape;152;p23" descr="Portrait-oriented black smaptphone"/>
          <p:cNvPicPr preferRelativeResize="0"/>
          <p:nvPr/>
        </p:nvPicPr>
        <p:blipFill>
          <a:blip r:embed="rId3">
            <a:alphaModFix/>
          </a:blip>
          <a:stretch>
            <a:fillRect/>
          </a:stretch>
        </p:blipFill>
        <p:spPr>
          <a:xfrm>
            <a:off x="6085525" y="508163"/>
            <a:ext cx="2065425" cy="4056474"/>
          </a:xfrm>
          <a:prstGeom prst="rect">
            <a:avLst/>
          </a:prstGeom>
          <a:noFill/>
          <a:ln>
            <a:noFill/>
          </a:ln>
        </p:spPr>
      </p:pic>
      <p:pic>
        <p:nvPicPr>
          <p:cNvPr id="153" name="Google Shape;153;p23"/>
          <p:cNvPicPr preferRelativeResize="0"/>
          <p:nvPr/>
        </p:nvPicPr>
        <p:blipFill>
          <a:blip r:embed="rId4">
            <a:alphaModFix/>
          </a:blip>
          <a:stretch>
            <a:fillRect/>
          </a:stretch>
        </p:blipFill>
        <p:spPr>
          <a:xfrm>
            <a:off x="6192837" y="845225"/>
            <a:ext cx="1850800" cy="3297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Procedure</a:t>
            </a:r>
            <a:endParaRPr/>
          </a:p>
        </p:txBody>
      </p:sp>
      <p:sp>
        <p:nvSpPr>
          <p:cNvPr id="159" name="Google Shape;159;p24"/>
          <p:cNvSpPr txBox="1">
            <a:spLocks noGrp="1"/>
          </p:cNvSpPr>
          <p:nvPr>
            <p:ph type="title"/>
          </p:nvPr>
        </p:nvSpPr>
        <p:spPr>
          <a:xfrm>
            <a:off x="233150" y="1254500"/>
            <a:ext cx="4197000" cy="296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Step-2:see the radius</a:t>
            </a:r>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Here user will see the radius near his/her targeted location, it will come handy when user reaches near it , the alarm will set off</a:t>
            </a:r>
            <a:endParaRPr sz="1800"/>
          </a:p>
        </p:txBody>
      </p:sp>
      <p:pic>
        <p:nvPicPr>
          <p:cNvPr id="160" name="Google Shape;160;p24" descr="Portrait-oriented black smaptphone"/>
          <p:cNvPicPr preferRelativeResize="0"/>
          <p:nvPr/>
        </p:nvPicPr>
        <p:blipFill>
          <a:blip r:embed="rId3">
            <a:alphaModFix/>
          </a:blip>
          <a:stretch>
            <a:fillRect/>
          </a:stretch>
        </p:blipFill>
        <p:spPr>
          <a:xfrm>
            <a:off x="5957325" y="445013"/>
            <a:ext cx="2065425" cy="4056474"/>
          </a:xfrm>
          <a:prstGeom prst="rect">
            <a:avLst/>
          </a:prstGeom>
          <a:noFill/>
          <a:ln>
            <a:noFill/>
          </a:ln>
        </p:spPr>
      </p:pic>
      <p:pic>
        <p:nvPicPr>
          <p:cNvPr id="161" name="Google Shape;161;p24"/>
          <p:cNvPicPr preferRelativeResize="0"/>
          <p:nvPr/>
        </p:nvPicPr>
        <p:blipFill>
          <a:blip r:embed="rId4">
            <a:alphaModFix/>
          </a:blip>
          <a:stretch>
            <a:fillRect/>
          </a:stretch>
        </p:blipFill>
        <p:spPr>
          <a:xfrm>
            <a:off x="6076275" y="778700"/>
            <a:ext cx="1827526" cy="3290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Procedure</a:t>
            </a:r>
            <a:endParaRPr/>
          </a:p>
        </p:txBody>
      </p:sp>
      <p:sp>
        <p:nvSpPr>
          <p:cNvPr id="167" name="Google Shape;167;p25"/>
          <p:cNvSpPr txBox="1">
            <a:spLocks noGrp="1"/>
          </p:cNvSpPr>
          <p:nvPr>
            <p:ph type="title"/>
          </p:nvPr>
        </p:nvSpPr>
        <p:spPr>
          <a:xfrm>
            <a:off x="233150" y="1254500"/>
            <a:ext cx="4197000" cy="296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Step-3:Enjoy the journey</a:t>
            </a:r>
            <a:endParaRPr/>
          </a:p>
          <a:p>
            <a:pPr marL="0" lvl="0" indent="0" algn="l" rtl="0">
              <a:spcBef>
                <a:spcPts val="0"/>
              </a:spcBef>
              <a:spcAft>
                <a:spcPts val="0"/>
              </a:spcAft>
              <a:buNone/>
            </a:pPr>
            <a:endParaRPr sz="1800"/>
          </a:p>
          <a:p>
            <a:pPr marL="0" lvl="0" indent="0" algn="l" rtl="0">
              <a:spcBef>
                <a:spcPts val="0"/>
              </a:spcBef>
              <a:spcAft>
                <a:spcPts val="0"/>
              </a:spcAft>
              <a:buNone/>
            </a:pPr>
            <a:r>
              <a:rPr lang="en" sz="1800"/>
              <a:t>This is the reason this app is designed on the first place so that user don’t need to track his or her location every time, when any station come along the way , app will notify user in due time remaining when destination has to be arrived.</a:t>
            </a:r>
            <a:endParaRPr sz="1800"/>
          </a:p>
        </p:txBody>
      </p:sp>
      <p:pic>
        <p:nvPicPr>
          <p:cNvPr id="168" name="Google Shape;168;p25" descr="Portrait-oriented black smaptphone"/>
          <p:cNvPicPr preferRelativeResize="0"/>
          <p:nvPr/>
        </p:nvPicPr>
        <p:blipFill>
          <a:blip r:embed="rId3">
            <a:alphaModFix/>
          </a:blip>
          <a:stretch>
            <a:fillRect/>
          </a:stretch>
        </p:blipFill>
        <p:spPr>
          <a:xfrm>
            <a:off x="6085525" y="508163"/>
            <a:ext cx="2065425" cy="4056474"/>
          </a:xfrm>
          <a:prstGeom prst="rect">
            <a:avLst/>
          </a:prstGeom>
          <a:noFill/>
          <a:ln>
            <a:noFill/>
          </a:ln>
        </p:spPr>
      </p:pic>
      <p:pic>
        <p:nvPicPr>
          <p:cNvPr id="169" name="Google Shape;169;p25"/>
          <p:cNvPicPr preferRelativeResize="0"/>
          <p:nvPr/>
        </p:nvPicPr>
        <p:blipFill>
          <a:blip r:embed="rId4">
            <a:alphaModFix/>
          </a:blip>
          <a:stretch>
            <a:fillRect/>
          </a:stretch>
        </p:blipFill>
        <p:spPr>
          <a:xfrm>
            <a:off x="6183525" y="841925"/>
            <a:ext cx="1867775" cy="3296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Procedure</a:t>
            </a:r>
            <a:endParaRPr/>
          </a:p>
        </p:txBody>
      </p:sp>
      <p:sp>
        <p:nvSpPr>
          <p:cNvPr id="175" name="Google Shape;175;p26"/>
          <p:cNvSpPr txBox="1">
            <a:spLocks noGrp="1"/>
          </p:cNvSpPr>
          <p:nvPr>
            <p:ph type="title"/>
          </p:nvPr>
        </p:nvSpPr>
        <p:spPr>
          <a:xfrm>
            <a:off x="233150" y="1254500"/>
            <a:ext cx="4197000" cy="296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smtClean="0"/>
              <a:t>Step-4:Alarm </a:t>
            </a:r>
            <a:r>
              <a:rPr lang="en" dirty="0"/>
              <a:t>notification</a:t>
            </a:r>
            <a:endParaRPr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When user reaches near the radius the </a:t>
            </a:r>
            <a:endParaRPr sz="1800" dirty="0"/>
          </a:p>
          <a:p>
            <a:pPr marL="0" lvl="0" indent="0" algn="l" rtl="0">
              <a:spcBef>
                <a:spcPts val="0"/>
              </a:spcBef>
              <a:spcAft>
                <a:spcPts val="0"/>
              </a:spcAft>
              <a:buNone/>
            </a:pPr>
            <a:r>
              <a:rPr lang="en" sz="1800" dirty="0"/>
              <a:t>Alarm notification starts coming until user shut it off. </a:t>
            </a:r>
            <a:endParaRPr sz="1800" dirty="0"/>
          </a:p>
        </p:txBody>
      </p:sp>
      <p:pic>
        <p:nvPicPr>
          <p:cNvPr id="176" name="Google Shape;176;p26" descr="Portrait-oriented black smaptphone"/>
          <p:cNvPicPr preferRelativeResize="0"/>
          <p:nvPr/>
        </p:nvPicPr>
        <p:blipFill>
          <a:blip r:embed="rId3">
            <a:alphaModFix/>
          </a:blip>
          <a:stretch>
            <a:fillRect/>
          </a:stretch>
        </p:blipFill>
        <p:spPr>
          <a:xfrm>
            <a:off x="4572000" y="508163"/>
            <a:ext cx="2065425" cy="4056474"/>
          </a:xfrm>
          <a:prstGeom prst="rect">
            <a:avLst/>
          </a:prstGeom>
          <a:noFill/>
          <a:ln>
            <a:noFill/>
          </a:ln>
        </p:spPr>
      </p:pic>
      <p:pic>
        <p:nvPicPr>
          <p:cNvPr id="177" name="Google Shape;177;p26"/>
          <p:cNvPicPr preferRelativeResize="0"/>
          <p:nvPr/>
        </p:nvPicPr>
        <p:blipFill>
          <a:blip r:embed="rId4">
            <a:alphaModFix/>
          </a:blip>
          <a:stretch>
            <a:fillRect/>
          </a:stretch>
        </p:blipFill>
        <p:spPr>
          <a:xfrm>
            <a:off x="4674425" y="825725"/>
            <a:ext cx="1848700" cy="3313125"/>
          </a:xfrm>
          <a:prstGeom prst="rect">
            <a:avLst/>
          </a:prstGeom>
          <a:noFill/>
          <a:ln>
            <a:noFill/>
          </a:ln>
        </p:spPr>
      </p:pic>
      <p:pic>
        <p:nvPicPr>
          <p:cNvPr id="178" name="Google Shape;178;p26" descr="Portrait-oriented black smaptphone"/>
          <p:cNvPicPr preferRelativeResize="0"/>
          <p:nvPr/>
        </p:nvPicPr>
        <p:blipFill>
          <a:blip r:embed="rId3">
            <a:alphaModFix/>
          </a:blip>
          <a:stretch>
            <a:fillRect/>
          </a:stretch>
        </p:blipFill>
        <p:spPr>
          <a:xfrm>
            <a:off x="6779275" y="508163"/>
            <a:ext cx="2065425" cy="4056474"/>
          </a:xfrm>
          <a:prstGeom prst="rect">
            <a:avLst/>
          </a:prstGeom>
          <a:noFill/>
          <a:ln>
            <a:noFill/>
          </a:ln>
        </p:spPr>
      </p:pic>
      <p:pic>
        <p:nvPicPr>
          <p:cNvPr id="179" name="Google Shape;179;p26"/>
          <p:cNvPicPr preferRelativeResize="0"/>
          <p:nvPr/>
        </p:nvPicPr>
        <p:blipFill>
          <a:blip r:embed="rId5">
            <a:alphaModFix/>
          </a:blip>
          <a:stretch>
            <a:fillRect/>
          </a:stretch>
        </p:blipFill>
        <p:spPr>
          <a:xfrm>
            <a:off x="6862725" y="792400"/>
            <a:ext cx="1880300" cy="3346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85" name="Google Shape;185;p27"/>
          <p:cNvSpPr txBox="1">
            <a:spLocks noGrp="1"/>
          </p:cNvSpPr>
          <p:nvPr>
            <p:ph type="title"/>
          </p:nvPr>
        </p:nvSpPr>
        <p:spPr>
          <a:xfrm>
            <a:off x="311700" y="1227100"/>
            <a:ext cx="8687100" cy="36333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dirty="0">
                <a:solidFill>
                  <a:schemeClr val="dk2"/>
                </a:solidFill>
              </a:rPr>
              <a:t>Libraries</a:t>
            </a:r>
            <a:endParaRPr sz="1800" dirty="0">
              <a:solidFill>
                <a:schemeClr val="dk2"/>
              </a:solidFill>
            </a:endParaRPr>
          </a:p>
          <a:p>
            <a:pPr marL="0" lvl="0" indent="0" algn="l" rtl="0">
              <a:lnSpc>
                <a:spcPct val="115000"/>
              </a:lnSpc>
              <a:spcBef>
                <a:spcPts val="1200"/>
              </a:spcBef>
              <a:spcAft>
                <a:spcPts val="0"/>
              </a:spcAft>
              <a:buNone/>
            </a:pPr>
            <a:r>
              <a:rPr lang="en" sz="1800" dirty="0">
                <a:solidFill>
                  <a:schemeClr val="dk2"/>
                </a:solidFill>
              </a:rPr>
              <a:t>[1]OpenStreetMap</a:t>
            </a:r>
            <a:r>
              <a:rPr lang="en" sz="1100" dirty="0">
                <a:solidFill>
                  <a:srgbClr val="282828"/>
                </a:solidFill>
                <a:highlight>
                  <a:srgbClr val="FFFFFF"/>
                </a:highlight>
              </a:rPr>
              <a:t> - </a:t>
            </a:r>
            <a:r>
              <a:rPr lang="en" sz="1800" u="sng" dirty="0">
                <a:solidFill>
                  <a:srgbClr val="116EBF"/>
                </a:solidFill>
                <a:highlight>
                  <a:srgbClr val="FFFFFF"/>
                </a:highlight>
                <a:hlinkClick r:id="rId3"/>
              </a:rPr>
              <a:t>https://www.openstreetmap.org</a:t>
            </a:r>
            <a:endParaRPr sz="1800" u="sng" dirty="0">
              <a:solidFill>
                <a:srgbClr val="116EBF"/>
              </a:solidFill>
              <a:highlight>
                <a:srgbClr val="FFFFFF"/>
              </a:highlight>
            </a:endParaRPr>
          </a:p>
          <a:p>
            <a:pPr marL="0" lvl="0" indent="0" algn="l" rtl="0">
              <a:lnSpc>
                <a:spcPct val="115000"/>
              </a:lnSpc>
              <a:spcBef>
                <a:spcPts val="1200"/>
              </a:spcBef>
              <a:spcAft>
                <a:spcPts val="0"/>
              </a:spcAft>
              <a:buNone/>
            </a:pPr>
            <a:r>
              <a:rPr lang="en" sz="1800" dirty="0">
                <a:solidFill>
                  <a:schemeClr val="dk2"/>
                </a:solidFill>
              </a:rPr>
              <a:t>[2]OSMDroid - </a:t>
            </a:r>
            <a:r>
              <a:rPr lang="en" sz="1800" u="sng" dirty="0">
                <a:solidFill>
                  <a:srgbClr val="116EBF"/>
                </a:solidFill>
                <a:highlight>
                  <a:srgbClr val="FFFFFF"/>
                </a:highligh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https://github.com/osmdroid/osmdroid</a:t>
            </a:r>
            <a:endParaRPr sz="1800" dirty="0">
              <a:solidFill>
                <a:schemeClr val="dk2"/>
              </a:solidFill>
            </a:endParaRPr>
          </a:p>
          <a:p>
            <a:pPr marL="0" lvl="0" indent="0" algn="l" rtl="0">
              <a:lnSpc>
                <a:spcPct val="115000"/>
              </a:lnSpc>
              <a:spcBef>
                <a:spcPts val="1200"/>
              </a:spcBef>
              <a:spcAft>
                <a:spcPts val="0"/>
              </a:spcAft>
              <a:buNone/>
            </a:pPr>
            <a:r>
              <a:rPr lang="en" sz="1800" dirty="0">
                <a:solidFill>
                  <a:schemeClr val="dk2"/>
                </a:solidFill>
              </a:rPr>
              <a:t>[3]OSMBonuspack - </a:t>
            </a:r>
            <a:r>
              <a:rPr lang="en" sz="1100" dirty="0">
                <a:solidFill>
                  <a:srgbClr val="282828"/>
                </a:solidFill>
                <a:highlight>
                  <a:srgbClr val="FFFFFF"/>
                </a:highlight>
              </a:rPr>
              <a:t> </a:t>
            </a:r>
            <a:r>
              <a:rPr lang="en" sz="1800" dirty="0">
                <a:solidFill>
                  <a:srgbClr val="116EBF"/>
                </a:solidFill>
                <a:highlight>
                  <a:srgbClr val="FFFFFF"/>
                </a:highlight>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https://github.com/MKergall/osmbonuspack</a:t>
            </a:r>
            <a:endParaRPr sz="1800" dirty="0">
              <a:solidFill>
                <a:schemeClr val="dk2"/>
              </a:solidFill>
            </a:endParaRPr>
          </a:p>
          <a:p>
            <a:pPr marL="0" lvl="0" indent="0" algn="l" rtl="0">
              <a:lnSpc>
                <a:spcPct val="115000"/>
              </a:lnSpc>
              <a:spcBef>
                <a:spcPts val="1200"/>
              </a:spcBef>
              <a:spcAft>
                <a:spcPts val="0"/>
              </a:spcAft>
              <a:buNone/>
            </a:pPr>
            <a:r>
              <a:rPr lang="en" sz="1800" dirty="0">
                <a:solidFill>
                  <a:schemeClr val="dk2"/>
                </a:solidFill>
              </a:rPr>
              <a:t>[4] kotlin Documentation - </a:t>
            </a:r>
            <a:r>
              <a:rPr lang="en" sz="1800" u="sng" dirty="0">
                <a:solidFill>
                  <a:schemeClr val="hlink"/>
                </a:solidFill>
                <a:hlinkClick r:id="rId6"/>
              </a:rPr>
              <a:t>https://kotlinlang.org/docs/home.html</a:t>
            </a:r>
            <a:endParaRPr sz="1800" dirty="0">
              <a:solidFill>
                <a:schemeClr val="dk2"/>
              </a:solidFill>
            </a:endParaRPr>
          </a:p>
          <a:p>
            <a:pPr marL="0" lvl="0" indent="0" algn="l" rtl="0">
              <a:lnSpc>
                <a:spcPct val="115000"/>
              </a:lnSpc>
              <a:spcBef>
                <a:spcPts val="1200"/>
              </a:spcBef>
              <a:spcAft>
                <a:spcPts val="1200"/>
              </a:spcAft>
              <a:buClr>
                <a:schemeClr val="dk1"/>
              </a:buClr>
              <a:buSzPts val="1100"/>
              <a:buFont typeface="Arial"/>
              <a:buNone/>
            </a:pPr>
            <a:r>
              <a:rPr lang="en" sz="1800" dirty="0">
                <a:solidFill>
                  <a:schemeClr val="dk2"/>
                </a:solidFill>
              </a:rPr>
              <a:t> [5] Java Documentation - </a:t>
            </a:r>
            <a:r>
              <a:rPr lang="en" sz="1800" u="sng" dirty="0">
                <a:solidFill>
                  <a:schemeClr val="hlink"/>
                </a:solidFill>
                <a:hlinkClick r:id="rId7"/>
              </a:rPr>
              <a:t>https://docs.oracle.com/en/java/</a:t>
            </a:r>
            <a:r>
              <a:rPr lang="en" sz="1800" dirty="0">
                <a:solidFill>
                  <a:schemeClr val="dk2"/>
                </a:solidFill>
              </a:rPr>
              <a:t>   </a:t>
            </a:r>
            <a:endParaRPr sz="1800" dirty="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Presented by</a:t>
            </a:r>
            <a:endParaRPr/>
          </a:p>
        </p:txBody>
      </p:sp>
      <p:sp>
        <p:nvSpPr>
          <p:cNvPr id="191" name="Google Shape;191;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Ashish Asthana</a:t>
            </a:r>
            <a:endParaRPr sz="1400" b="1"/>
          </a:p>
          <a:p>
            <a:pPr marL="0" lvl="0" indent="0" algn="l" rtl="0">
              <a:spcBef>
                <a:spcPts val="0"/>
              </a:spcBef>
              <a:spcAft>
                <a:spcPts val="0"/>
              </a:spcAft>
              <a:buNone/>
            </a:pPr>
            <a:r>
              <a:rPr lang="en" sz="1400"/>
              <a:t>1809713024</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b="1"/>
              <a:t>Himanshu Mishra</a:t>
            </a:r>
            <a:endParaRPr sz="1400" b="1"/>
          </a:p>
          <a:p>
            <a:pPr marL="0" lvl="0" indent="0" algn="l" rtl="0">
              <a:spcBef>
                <a:spcPts val="0"/>
              </a:spcBef>
              <a:spcAft>
                <a:spcPts val="0"/>
              </a:spcAft>
              <a:buClr>
                <a:schemeClr val="dk1"/>
              </a:buClr>
              <a:buSzPts val="1100"/>
              <a:buFont typeface="Arial"/>
              <a:buNone/>
            </a:pPr>
            <a:r>
              <a:rPr lang="en" sz="1400"/>
              <a:t>1809713048</a:t>
            </a:r>
            <a:endParaRPr sz="1400" b="1"/>
          </a:p>
        </p:txBody>
      </p:sp>
      <p:pic>
        <p:nvPicPr>
          <p:cNvPr id="192" name="Google Shape;192;p28"/>
          <p:cNvPicPr preferRelativeResize="0"/>
          <p:nvPr/>
        </p:nvPicPr>
        <p:blipFill>
          <a:blip r:embed="rId3">
            <a:alphaModFix/>
          </a:blip>
          <a:stretch>
            <a:fillRect/>
          </a:stretch>
        </p:blipFill>
        <p:spPr>
          <a:xfrm>
            <a:off x="3162500" y="0"/>
            <a:ext cx="59815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11700" y="16027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Thank you</a:t>
            </a:r>
            <a:endParaRPr/>
          </a:p>
        </p:txBody>
      </p:sp>
      <p:sp>
        <p:nvSpPr>
          <p:cNvPr id="198" name="Google Shape;198;p29"/>
          <p:cNvSpPr txBox="1">
            <a:spLocks noGrp="1"/>
          </p:cNvSpPr>
          <p:nvPr>
            <p:ph type="body" idx="1"/>
          </p:nvPr>
        </p:nvSpPr>
        <p:spPr>
          <a:xfrm>
            <a:off x="311700" y="2957325"/>
            <a:ext cx="2808000" cy="161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29" descr="Open Chromebook laptop computer"/>
          <p:cNvPicPr preferRelativeResize="0"/>
          <p:nvPr/>
        </p:nvPicPr>
        <p:blipFill>
          <a:blip r:embed="rId3">
            <a:alphaModFix/>
          </a:blip>
          <a:stretch>
            <a:fillRect/>
          </a:stretch>
        </p:blipFill>
        <p:spPr>
          <a:xfrm>
            <a:off x="2554263" y="1291075"/>
            <a:ext cx="5591976" cy="3316000"/>
          </a:xfrm>
          <a:prstGeom prst="rect">
            <a:avLst/>
          </a:prstGeom>
          <a:noFill/>
          <a:ln>
            <a:noFill/>
          </a:ln>
        </p:spPr>
      </p:pic>
      <p:pic>
        <p:nvPicPr>
          <p:cNvPr id="200" name="Google Shape;200;p29" descr="Portrait-oriented black smaptphone"/>
          <p:cNvPicPr preferRelativeResize="0"/>
          <p:nvPr/>
        </p:nvPicPr>
        <p:blipFill>
          <a:blip r:embed="rId4">
            <a:alphaModFix/>
          </a:blip>
          <a:stretch>
            <a:fillRect/>
          </a:stretch>
        </p:blipFill>
        <p:spPr>
          <a:xfrm>
            <a:off x="7188601" y="1333650"/>
            <a:ext cx="1675825" cy="3291298"/>
          </a:xfrm>
          <a:prstGeom prst="rect">
            <a:avLst/>
          </a:prstGeom>
          <a:noFill/>
          <a:ln>
            <a:noFill/>
          </a:ln>
        </p:spPr>
      </p:pic>
      <p:pic>
        <p:nvPicPr>
          <p:cNvPr id="201" name="Google Shape;201;p29" descr="Sample wireframe for mobile application"/>
          <p:cNvPicPr preferRelativeResize="0"/>
          <p:nvPr/>
        </p:nvPicPr>
        <p:blipFill>
          <a:blip r:embed="rId5">
            <a:alphaModFix/>
          </a:blip>
          <a:stretch>
            <a:fillRect/>
          </a:stretch>
        </p:blipFill>
        <p:spPr>
          <a:xfrm>
            <a:off x="7269175" y="1632920"/>
            <a:ext cx="1514675" cy="2692755"/>
          </a:xfrm>
          <a:prstGeom prst="rect">
            <a:avLst/>
          </a:prstGeom>
          <a:noFill/>
          <a:ln>
            <a:noFill/>
          </a:ln>
        </p:spPr>
      </p:pic>
      <p:pic>
        <p:nvPicPr>
          <p:cNvPr id="202" name="Google Shape;202;p29"/>
          <p:cNvPicPr preferRelativeResize="0"/>
          <p:nvPr/>
        </p:nvPicPr>
        <p:blipFill>
          <a:blip r:embed="rId6">
            <a:alphaModFix/>
          </a:blip>
          <a:stretch>
            <a:fillRect/>
          </a:stretch>
        </p:blipFill>
        <p:spPr>
          <a:xfrm>
            <a:off x="7269175" y="1602700"/>
            <a:ext cx="1514674" cy="2692752"/>
          </a:xfrm>
          <a:prstGeom prst="rect">
            <a:avLst/>
          </a:prstGeom>
          <a:noFill/>
          <a:ln>
            <a:noFill/>
          </a:ln>
        </p:spPr>
      </p:pic>
      <p:pic>
        <p:nvPicPr>
          <p:cNvPr id="203" name="Google Shape;203;p29"/>
          <p:cNvPicPr preferRelativeResize="0"/>
          <p:nvPr/>
        </p:nvPicPr>
        <p:blipFill>
          <a:blip r:embed="rId7">
            <a:alphaModFix/>
          </a:blip>
          <a:stretch>
            <a:fillRect/>
          </a:stretch>
        </p:blipFill>
        <p:spPr>
          <a:xfrm>
            <a:off x="3259250" y="1570650"/>
            <a:ext cx="3929352" cy="2348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 Project</a:t>
            </a:r>
            <a:endParaRPr/>
          </a:p>
        </p:txBody>
      </p:sp>
      <p:sp>
        <p:nvSpPr>
          <p:cNvPr id="63" name="Google Shape;63;p14"/>
          <p:cNvSpPr txBox="1">
            <a:spLocks noGrp="1"/>
          </p:cNvSpPr>
          <p:nvPr>
            <p:ph type="body" idx="1"/>
          </p:nvPr>
        </p:nvSpPr>
        <p:spPr>
          <a:xfrm>
            <a:off x="311700" y="1152475"/>
            <a:ext cx="5525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None/>
            </a:pPr>
            <a:r>
              <a:rPr lang="en"/>
              <a:t>It is an Android Application which tells user’s when he/she reached their destination which they previously set. In this application user enters the target location then using GPS app tracks user’s current location every second when user reaches near destination an alarm sets off where  it tells user that their target location has arrived.</a:t>
            </a:r>
            <a:endParaRPr/>
          </a:p>
          <a:p>
            <a:pPr marL="0" lvl="0" indent="0" algn="l" rtl="0">
              <a:spcBef>
                <a:spcPts val="1200"/>
              </a:spcBef>
              <a:spcAft>
                <a:spcPts val="0"/>
              </a:spcAft>
              <a:buClr>
                <a:schemeClr val="dk2"/>
              </a:buClr>
              <a:buSzPts val="1100"/>
              <a:buNone/>
            </a:pPr>
            <a:endParaRPr/>
          </a:p>
          <a:p>
            <a:pPr marL="0" lvl="0" indent="0" algn="l" rtl="0">
              <a:spcBef>
                <a:spcPts val="1200"/>
              </a:spcBef>
              <a:spcAft>
                <a:spcPts val="1200"/>
              </a:spcAft>
              <a:buNone/>
            </a:pPr>
            <a:endParaRPr/>
          </a:p>
        </p:txBody>
      </p:sp>
      <p:pic>
        <p:nvPicPr>
          <p:cNvPr id="64" name="Google Shape;64;p14" descr="Portrait-oriented black smaptphone"/>
          <p:cNvPicPr preferRelativeResize="0"/>
          <p:nvPr/>
        </p:nvPicPr>
        <p:blipFill>
          <a:blip r:embed="rId3">
            <a:alphaModFix/>
          </a:blip>
          <a:stretch>
            <a:fillRect/>
          </a:stretch>
        </p:blipFill>
        <p:spPr>
          <a:xfrm>
            <a:off x="6516500" y="543513"/>
            <a:ext cx="2065425" cy="4056474"/>
          </a:xfrm>
          <a:prstGeom prst="rect">
            <a:avLst/>
          </a:prstGeom>
          <a:noFill/>
          <a:ln>
            <a:noFill/>
          </a:ln>
        </p:spPr>
      </p:pic>
      <p:pic>
        <p:nvPicPr>
          <p:cNvPr id="65" name="Google Shape;65;p14"/>
          <p:cNvPicPr preferRelativeResize="0"/>
          <p:nvPr/>
        </p:nvPicPr>
        <p:blipFill>
          <a:blip r:embed="rId4">
            <a:alphaModFix/>
          </a:blip>
          <a:stretch>
            <a:fillRect/>
          </a:stretch>
        </p:blipFill>
        <p:spPr>
          <a:xfrm>
            <a:off x="6622250" y="877300"/>
            <a:ext cx="1860624" cy="3296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501575"/>
            <a:ext cx="3148200" cy="137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Entity-Relationship Diagram</a:t>
            </a:r>
            <a:endParaRPr/>
          </a:p>
        </p:txBody>
      </p:sp>
      <p:sp>
        <p:nvSpPr>
          <p:cNvPr id="71" name="Google Shape;71;p15"/>
          <p:cNvSpPr txBox="1">
            <a:spLocks noGrp="1"/>
          </p:cNvSpPr>
          <p:nvPr>
            <p:ph type="body" idx="1"/>
          </p:nvPr>
        </p:nvSpPr>
        <p:spPr>
          <a:xfrm>
            <a:off x="389125" y="1874975"/>
            <a:ext cx="2808900" cy="2992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This ER diagram shows the components of this Android Destination Application.</a:t>
            </a:r>
            <a:endParaRPr/>
          </a:p>
        </p:txBody>
      </p:sp>
      <p:pic>
        <p:nvPicPr>
          <p:cNvPr id="72" name="Google Shape;72;p15"/>
          <p:cNvPicPr preferRelativeResize="0"/>
          <p:nvPr/>
        </p:nvPicPr>
        <p:blipFill>
          <a:blip r:embed="rId3">
            <a:alphaModFix/>
          </a:blip>
          <a:stretch>
            <a:fillRect/>
          </a:stretch>
        </p:blipFill>
        <p:spPr>
          <a:xfrm>
            <a:off x="3459750" y="219325"/>
            <a:ext cx="5539601" cy="4719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cxnSp>
        <p:nvCxnSpPr>
          <p:cNvPr id="77" name="Google Shape;77;p16"/>
          <p:cNvCxnSpPr/>
          <p:nvPr/>
        </p:nvCxnSpPr>
        <p:spPr>
          <a:xfrm>
            <a:off x="-6875" y="2900700"/>
            <a:ext cx="9150900" cy="0"/>
          </a:xfrm>
          <a:prstGeom prst="straightConnector1">
            <a:avLst/>
          </a:prstGeom>
          <a:noFill/>
          <a:ln w="19050" cap="flat" cmpd="sng">
            <a:solidFill>
              <a:schemeClr val="dk2"/>
            </a:solidFill>
            <a:prstDash val="solid"/>
            <a:round/>
            <a:headEnd type="none" w="sm" len="sm"/>
            <a:tailEnd type="none" w="sm" len="sm"/>
          </a:ln>
        </p:spPr>
      </p:cxnSp>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Steps </a:t>
            </a:r>
            <a:endParaRPr/>
          </a:p>
        </p:txBody>
      </p:sp>
      <p:sp>
        <p:nvSpPr>
          <p:cNvPr id="79" name="Google Shape;79;p16"/>
          <p:cNvSpPr/>
          <p:nvPr/>
        </p:nvSpPr>
        <p:spPr>
          <a:xfrm>
            <a:off x="421175" y="2235700"/>
            <a:ext cx="1418400" cy="145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txBox="1"/>
          <p:nvPr/>
        </p:nvSpPr>
        <p:spPr>
          <a:xfrm>
            <a:off x="421225" y="2596750"/>
            <a:ext cx="13299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Set target location</a:t>
            </a:r>
            <a:endParaRPr sz="1800">
              <a:solidFill>
                <a:schemeClr val="lt1"/>
              </a:solidFill>
              <a:latin typeface="Source Code Pro"/>
              <a:ea typeface="Source Code Pro"/>
              <a:cs typeface="Source Code Pro"/>
              <a:sym typeface="Source Code Pro"/>
            </a:endParaRPr>
          </a:p>
        </p:txBody>
      </p:sp>
      <p:sp>
        <p:nvSpPr>
          <p:cNvPr id="81" name="Google Shape;81;p16"/>
          <p:cNvSpPr/>
          <p:nvPr/>
        </p:nvSpPr>
        <p:spPr>
          <a:xfrm>
            <a:off x="2164924" y="2147945"/>
            <a:ext cx="1578300" cy="1626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txBox="1"/>
          <p:nvPr/>
        </p:nvSpPr>
        <p:spPr>
          <a:xfrm>
            <a:off x="2253125" y="2596750"/>
            <a:ext cx="13833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Source Code Pro"/>
                <a:ea typeface="Source Code Pro"/>
                <a:cs typeface="Source Code Pro"/>
                <a:sym typeface="Source Code Pro"/>
              </a:rPr>
              <a:t>App uses GPS to track current location</a:t>
            </a:r>
            <a:endParaRPr sz="1500">
              <a:solidFill>
                <a:schemeClr val="lt1"/>
              </a:solidFill>
              <a:latin typeface="Source Code Pro"/>
              <a:ea typeface="Source Code Pro"/>
              <a:cs typeface="Source Code Pro"/>
              <a:sym typeface="Source Code Pro"/>
            </a:endParaRPr>
          </a:p>
        </p:txBody>
      </p:sp>
      <p:sp>
        <p:nvSpPr>
          <p:cNvPr id="83" name="Google Shape;83;p16"/>
          <p:cNvSpPr/>
          <p:nvPr/>
        </p:nvSpPr>
        <p:spPr>
          <a:xfrm>
            <a:off x="4068576" y="2147340"/>
            <a:ext cx="1506600" cy="1506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Code Pro"/>
                <a:ea typeface="Source Code Pro"/>
                <a:cs typeface="Source Code Pro"/>
                <a:sym typeface="Source Code Pro"/>
              </a:rPr>
              <a:t>Enjoy your journey</a:t>
            </a:r>
            <a:endParaRPr>
              <a:solidFill>
                <a:schemeClr val="lt1"/>
              </a:solidFill>
              <a:latin typeface="Source Code Pro"/>
              <a:ea typeface="Source Code Pro"/>
              <a:cs typeface="Source Code Pro"/>
              <a:sym typeface="Source Code Pro"/>
            </a:endParaRPr>
          </a:p>
        </p:txBody>
      </p:sp>
      <p:sp>
        <p:nvSpPr>
          <p:cNvPr id="84" name="Google Shape;84;p16"/>
          <p:cNvSpPr txBox="1"/>
          <p:nvPr/>
        </p:nvSpPr>
        <p:spPr>
          <a:xfrm>
            <a:off x="5709825" y="2596750"/>
            <a:ext cx="15066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Source Code Pro"/>
                <a:ea typeface="Source Code Pro"/>
                <a:cs typeface="Source Code Pro"/>
                <a:sym typeface="Source Code Pro"/>
              </a:rPr>
              <a:t>Physical Computing</a:t>
            </a:r>
            <a:endParaRPr sz="1800">
              <a:solidFill>
                <a:schemeClr val="lt1"/>
              </a:solidFill>
              <a:latin typeface="Source Code Pro"/>
              <a:ea typeface="Source Code Pro"/>
              <a:cs typeface="Source Code Pro"/>
              <a:sym typeface="Source Code Pro"/>
            </a:endParaRPr>
          </a:p>
        </p:txBody>
      </p:sp>
      <p:sp>
        <p:nvSpPr>
          <p:cNvPr id="85" name="Google Shape;85;p16"/>
          <p:cNvSpPr/>
          <p:nvPr/>
        </p:nvSpPr>
        <p:spPr>
          <a:xfrm>
            <a:off x="5912025" y="2179100"/>
            <a:ext cx="1629900" cy="155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latin typeface="Source Code Pro"/>
                <a:ea typeface="Source Code Pro"/>
                <a:cs typeface="Source Code Pro"/>
                <a:sym typeface="Source Code Pro"/>
              </a:rPr>
              <a:t>When destination is near alarm starts ringing</a:t>
            </a:r>
            <a:endParaRPr sz="1100">
              <a:solidFill>
                <a:schemeClr val="lt1"/>
              </a:solidFill>
              <a:latin typeface="Source Code Pro"/>
              <a:ea typeface="Source Code Pro"/>
              <a:cs typeface="Source Code Pro"/>
              <a:sym typeface="Source Code Pro"/>
            </a:endParaRPr>
          </a:p>
        </p:txBody>
      </p:sp>
      <p:sp>
        <p:nvSpPr>
          <p:cNvPr id="86" name="Google Shape;86;p16"/>
          <p:cNvSpPr txBox="1"/>
          <p:nvPr/>
        </p:nvSpPr>
        <p:spPr>
          <a:xfrm>
            <a:off x="7718425" y="2596750"/>
            <a:ext cx="1012500" cy="60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Source Code Pro"/>
                <a:ea typeface="Source Code Pro"/>
                <a:cs typeface="Source Code Pro"/>
                <a:sym typeface="Source Code Pro"/>
              </a:rPr>
              <a:t>HTML, CSS,JS</a:t>
            </a:r>
            <a:endParaRPr sz="1500">
              <a:solidFill>
                <a:schemeClr val="lt1"/>
              </a:solidFill>
              <a:latin typeface="Source Code Pro"/>
              <a:ea typeface="Source Code Pro"/>
              <a:cs typeface="Source Code Pro"/>
              <a:sym typeface="Source Code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Options </a:t>
            </a:r>
            <a:endParaRPr/>
          </a:p>
        </p:txBody>
      </p:sp>
      <p:sp>
        <p:nvSpPr>
          <p:cNvPr id="92" name="Google Shape;92;p17"/>
          <p:cNvSpPr txBox="1">
            <a:spLocks noGrp="1"/>
          </p:cNvSpPr>
          <p:nvPr>
            <p:ph type="body" idx="1"/>
          </p:nvPr>
        </p:nvSpPr>
        <p:spPr>
          <a:xfrm>
            <a:off x="689988" y="1152475"/>
            <a:ext cx="3999900" cy="3800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a:t>    Current location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Search Map Icon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Map Marker Icon</a:t>
            </a:r>
            <a:endParaRPr/>
          </a:p>
          <a:p>
            <a:pPr marL="0" lvl="0" indent="0" algn="l" rtl="0">
              <a:spcBef>
                <a:spcPts val="1200"/>
              </a:spcBef>
              <a:spcAft>
                <a:spcPts val="1200"/>
              </a:spcAft>
              <a:buNone/>
            </a:pPr>
            <a:endParaRPr/>
          </a:p>
        </p:txBody>
      </p:sp>
      <p:sp>
        <p:nvSpPr>
          <p:cNvPr id="93" name="Google Shape;93;p17"/>
          <p:cNvSpPr txBox="1">
            <a:spLocks noGrp="1"/>
          </p:cNvSpPr>
          <p:nvPr>
            <p:ph type="body" idx="2"/>
          </p:nvPr>
        </p:nvSpPr>
        <p:spPr>
          <a:xfrm>
            <a:off x="4832400" y="1152475"/>
            <a:ext cx="3999900" cy="3800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a:t>
            </a:r>
            <a:endParaRPr/>
          </a:p>
          <a:p>
            <a:pPr marL="0" lvl="0" indent="0" algn="l" rtl="0">
              <a:spcBef>
                <a:spcPts val="1200"/>
              </a:spcBef>
              <a:spcAft>
                <a:spcPts val="0"/>
              </a:spcAft>
              <a:buNone/>
            </a:pPr>
            <a:r>
              <a:rPr lang="en"/>
              <a:t>       </a:t>
            </a:r>
            <a:r>
              <a:rPr lang="en" sz="1787"/>
              <a:t>Favorite location Icon</a:t>
            </a:r>
            <a:r>
              <a:rPr lang="en"/>
              <a:t>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    </a:t>
            </a:r>
            <a:endParaRPr/>
          </a:p>
          <a:p>
            <a:pPr marL="0" lvl="0" indent="0" algn="l" rtl="0">
              <a:spcBef>
                <a:spcPts val="1200"/>
              </a:spcBef>
              <a:spcAft>
                <a:spcPts val="0"/>
              </a:spcAft>
              <a:buNone/>
            </a:pPr>
            <a:endParaRPr/>
          </a:p>
          <a:p>
            <a:pPr marL="0" lvl="0" indent="0" algn="l" rtl="0">
              <a:spcBef>
                <a:spcPts val="1200"/>
              </a:spcBef>
              <a:spcAft>
                <a:spcPts val="0"/>
              </a:spcAft>
              <a:buNone/>
            </a:pPr>
            <a:r>
              <a:rPr lang="en"/>
              <a:t>             </a:t>
            </a:r>
            <a:r>
              <a:rPr lang="en" sz="1814"/>
              <a:t>Settings Icon</a:t>
            </a:r>
            <a:endParaRPr sz="1814"/>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   </a:t>
            </a:r>
            <a:endParaRPr/>
          </a:p>
        </p:txBody>
      </p:sp>
      <p:pic>
        <p:nvPicPr>
          <p:cNvPr id="94" name="Google Shape;94;p17"/>
          <p:cNvPicPr preferRelativeResize="0"/>
          <p:nvPr/>
        </p:nvPicPr>
        <p:blipFill>
          <a:blip r:embed="rId3">
            <a:alphaModFix/>
          </a:blip>
          <a:stretch>
            <a:fillRect/>
          </a:stretch>
        </p:blipFill>
        <p:spPr>
          <a:xfrm>
            <a:off x="2548650" y="1338900"/>
            <a:ext cx="806125" cy="783600"/>
          </a:xfrm>
          <a:prstGeom prst="rect">
            <a:avLst/>
          </a:prstGeom>
          <a:noFill/>
          <a:ln>
            <a:noFill/>
          </a:ln>
        </p:spPr>
      </p:pic>
      <p:pic>
        <p:nvPicPr>
          <p:cNvPr id="95" name="Google Shape;95;p17"/>
          <p:cNvPicPr preferRelativeResize="0"/>
          <p:nvPr/>
        </p:nvPicPr>
        <p:blipFill>
          <a:blip r:embed="rId4">
            <a:alphaModFix/>
          </a:blip>
          <a:stretch>
            <a:fillRect/>
          </a:stretch>
        </p:blipFill>
        <p:spPr>
          <a:xfrm>
            <a:off x="2471385" y="2597812"/>
            <a:ext cx="960650" cy="909425"/>
          </a:xfrm>
          <a:prstGeom prst="rect">
            <a:avLst/>
          </a:prstGeom>
          <a:noFill/>
          <a:ln>
            <a:noFill/>
          </a:ln>
        </p:spPr>
      </p:pic>
      <p:pic>
        <p:nvPicPr>
          <p:cNvPr id="96" name="Google Shape;96;p17"/>
          <p:cNvPicPr preferRelativeResize="0"/>
          <p:nvPr/>
        </p:nvPicPr>
        <p:blipFill>
          <a:blip r:embed="rId5">
            <a:alphaModFix/>
          </a:blip>
          <a:stretch>
            <a:fillRect/>
          </a:stretch>
        </p:blipFill>
        <p:spPr>
          <a:xfrm>
            <a:off x="2548650" y="3639275"/>
            <a:ext cx="806125" cy="909425"/>
          </a:xfrm>
          <a:prstGeom prst="rect">
            <a:avLst/>
          </a:prstGeom>
          <a:noFill/>
          <a:ln>
            <a:noFill/>
          </a:ln>
        </p:spPr>
      </p:pic>
      <p:pic>
        <p:nvPicPr>
          <p:cNvPr id="97" name="Google Shape;97;p17"/>
          <p:cNvPicPr preferRelativeResize="0"/>
          <p:nvPr/>
        </p:nvPicPr>
        <p:blipFill>
          <a:blip r:embed="rId6">
            <a:alphaModFix/>
          </a:blip>
          <a:stretch>
            <a:fillRect/>
          </a:stretch>
        </p:blipFill>
        <p:spPr>
          <a:xfrm>
            <a:off x="6966875" y="3169575"/>
            <a:ext cx="1045500" cy="1045500"/>
          </a:xfrm>
          <a:prstGeom prst="rect">
            <a:avLst/>
          </a:prstGeom>
          <a:noFill/>
          <a:ln>
            <a:noFill/>
          </a:ln>
        </p:spPr>
      </p:pic>
      <p:pic>
        <p:nvPicPr>
          <p:cNvPr id="98" name="Google Shape;98;p17"/>
          <p:cNvPicPr preferRelativeResize="0"/>
          <p:nvPr/>
        </p:nvPicPr>
        <p:blipFill>
          <a:blip r:embed="rId7">
            <a:alphaModFix/>
          </a:blip>
          <a:stretch>
            <a:fillRect/>
          </a:stretch>
        </p:blipFill>
        <p:spPr>
          <a:xfrm>
            <a:off x="6932096" y="1549784"/>
            <a:ext cx="960650" cy="10219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Current Location</a:t>
            </a:r>
            <a:endParaRPr/>
          </a:p>
        </p:txBody>
      </p:sp>
      <p:pic>
        <p:nvPicPr>
          <p:cNvPr id="104" name="Google Shape;104;p18"/>
          <p:cNvPicPr preferRelativeResize="0"/>
          <p:nvPr/>
        </p:nvPicPr>
        <p:blipFill>
          <a:blip r:embed="rId3">
            <a:alphaModFix/>
          </a:blip>
          <a:stretch>
            <a:fillRect/>
          </a:stretch>
        </p:blipFill>
        <p:spPr>
          <a:xfrm>
            <a:off x="4275063" y="2107625"/>
            <a:ext cx="806125" cy="783600"/>
          </a:xfrm>
          <a:prstGeom prst="rect">
            <a:avLst/>
          </a:prstGeom>
          <a:noFill/>
          <a:ln>
            <a:noFill/>
          </a:ln>
        </p:spPr>
      </p:pic>
      <p:sp>
        <p:nvSpPr>
          <p:cNvPr id="105" name="Google Shape;105;p18"/>
          <p:cNvSpPr txBox="1">
            <a:spLocks noGrp="1"/>
          </p:cNvSpPr>
          <p:nvPr>
            <p:ph type="title"/>
          </p:nvPr>
        </p:nvSpPr>
        <p:spPr>
          <a:xfrm>
            <a:off x="449950" y="1254000"/>
            <a:ext cx="3646500" cy="34578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Clr>
                <a:schemeClr val="dk2"/>
              </a:buClr>
              <a:buSzPts val="1100"/>
              <a:buFont typeface="Arial"/>
              <a:buNone/>
            </a:pPr>
            <a:r>
              <a:rPr lang="en" sz="1800">
                <a:solidFill>
                  <a:schemeClr val="dk2"/>
                </a:solidFill>
              </a:rPr>
              <a:t>When user touches this button a user’s current location appears on map  </a:t>
            </a:r>
            <a:endParaRPr/>
          </a:p>
        </p:txBody>
      </p:sp>
      <p:pic>
        <p:nvPicPr>
          <p:cNvPr id="106" name="Google Shape;106;p18" descr="Portrait-oriented black smaptphone"/>
          <p:cNvPicPr preferRelativeResize="0"/>
          <p:nvPr/>
        </p:nvPicPr>
        <p:blipFill>
          <a:blip r:embed="rId4">
            <a:alphaModFix/>
          </a:blip>
          <a:stretch>
            <a:fillRect/>
          </a:stretch>
        </p:blipFill>
        <p:spPr>
          <a:xfrm>
            <a:off x="5675150" y="655338"/>
            <a:ext cx="2065425" cy="4056474"/>
          </a:xfrm>
          <a:prstGeom prst="rect">
            <a:avLst/>
          </a:prstGeom>
          <a:noFill/>
          <a:ln>
            <a:noFill/>
          </a:ln>
        </p:spPr>
      </p:pic>
      <p:pic>
        <p:nvPicPr>
          <p:cNvPr id="107" name="Google Shape;107;p18"/>
          <p:cNvPicPr preferRelativeResize="0"/>
          <p:nvPr/>
        </p:nvPicPr>
        <p:blipFill>
          <a:blip r:embed="rId5">
            <a:alphaModFix/>
          </a:blip>
          <a:stretch>
            <a:fillRect/>
          </a:stretch>
        </p:blipFill>
        <p:spPr>
          <a:xfrm>
            <a:off x="5777550" y="983400"/>
            <a:ext cx="1860624" cy="3296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Search Map Icon</a:t>
            </a:r>
            <a:endParaRPr/>
          </a:p>
        </p:txBody>
      </p:sp>
      <p:pic>
        <p:nvPicPr>
          <p:cNvPr id="113" name="Google Shape;113;p19"/>
          <p:cNvPicPr preferRelativeResize="0"/>
          <p:nvPr/>
        </p:nvPicPr>
        <p:blipFill>
          <a:blip r:embed="rId3">
            <a:alphaModFix/>
          </a:blip>
          <a:stretch>
            <a:fillRect/>
          </a:stretch>
        </p:blipFill>
        <p:spPr>
          <a:xfrm>
            <a:off x="4402860" y="2194537"/>
            <a:ext cx="960650" cy="909425"/>
          </a:xfrm>
          <a:prstGeom prst="rect">
            <a:avLst/>
          </a:prstGeom>
          <a:noFill/>
          <a:ln>
            <a:noFill/>
          </a:ln>
        </p:spPr>
      </p:pic>
      <p:pic>
        <p:nvPicPr>
          <p:cNvPr id="114" name="Google Shape;114;p19" descr="Portrait-oriented black smaptphone"/>
          <p:cNvPicPr preferRelativeResize="0"/>
          <p:nvPr/>
        </p:nvPicPr>
        <p:blipFill>
          <a:blip r:embed="rId4">
            <a:alphaModFix/>
          </a:blip>
          <a:stretch>
            <a:fillRect/>
          </a:stretch>
        </p:blipFill>
        <p:spPr>
          <a:xfrm>
            <a:off x="5675150" y="655338"/>
            <a:ext cx="2065425" cy="4056474"/>
          </a:xfrm>
          <a:prstGeom prst="rect">
            <a:avLst/>
          </a:prstGeom>
          <a:noFill/>
          <a:ln>
            <a:noFill/>
          </a:ln>
        </p:spPr>
      </p:pic>
      <p:sp>
        <p:nvSpPr>
          <p:cNvPr id="115" name="Google Shape;115;p19"/>
          <p:cNvSpPr txBox="1">
            <a:spLocks noGrp="1"/>
          </p:cNvSpPr>
          <p:nvPr>
            <p:ph type="title"/>
          </p:nvPr>
        </p:nvSpPr>
        <p:spPr>
          <a:xfrm>
            <a:off x="428725" y="1213739"/>
            <a:ext cx="3759600" cy="34980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 sz="1800">
                <a:solidFill>
                  <a:schemeClr val="dk2"/>
                </a:solidFill>
              </a:rPr>
              <a:t>When user touches this button a search bar appears where user can write his/her target destination.</a:t>
            </a:r>
            <a:endParaRPr/>
          </a:p>
        </p:txBody>
      </p:sp>
      <p:pic>
        <p:nvPicPr>
          <p:cNvPr id="116" name="Google Shape;116;p19"/>
          <p:cNvPicPr preferRelativeResize="0"/>
          <p:nvPr/>
        </p:nvPicPr>
        <p:blipFill>
          <a:blip r:embed="rId5">
            <a:alphaModFix/>
          </a:blip>
          <a:stretch>
            <a:fillRect/>
          </a:stretch>
        </p:blipFill>
        <p:spPr>
          <a:xfrm>
            <a:off x="5780250" y="983425"/>
            <a:ext cx="1850800" cy="3297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Map Marker Icon</a:t>
            </a:r>
            <a:endParaRPr/>
          </a:p>
        </p:txBody>
      </p:sp>
      <p:pic>
        <p:nvPicPr>
          <p:cNvPr id="122" name="Google Shape;122;p20"/>
          <p:cNvPicPr preferRelativeResize="0"/>
          <p:nvPr/>
        </p:nvPicPr>
        <p:blipFill>
          <a:blip r:embed="rId3">
            <a:alphaModFix/>
          </a:blip>
          <a:stretch>
            <a:fillRect/>
          </a:stretch>
        </p:blipFill>
        <p:spPr>
          <a:xfrm>
            <a:off x="4168938" y="2153525"/>
            <a:ext cx="806125" cy="909425"/>
          </a:xfrm>
          <a:prstGeom prst="rect">
            <a:avLst/>
          </a:prstGeom>
          <a:noFill/>
          <a:ln>
            <a:noFill/>
          </a:ln>
        </p:spPr>
      </p:pic>
      <p:pic>
        <p:nvPicPr>
          <p:cNvPr id="123" name="Google Shape;123;p20" descr="Portrait-oriented black smaptphone"/>
          <p:cNvPicPr preferRelativeResize="0"/>
          <p:nvPr/>
        </p:nvPicPr>
        <p:blipFill>
          <a:blip r:embed="rId4">
            <a:alphaModFix/>
          </a:blip>
          <a:stretch>
            <a:fillRect/>
          </a:stretch>
        </p:blipFill>
        <p:spPr>
          <a:xfrm>
            <a:off x="5675175" y="592513"/>
            <a:ext cx="2065425" cy="4056474"/>
          </a:xfrm>
          <a:prstGeom prst="rect">
            <a:avLst/>
          </a:prstGeom>
          <a:noFill/>
          <a:ln>
            <a:noFill/>
          </a:ln>
        </p:spPr>
      </p:pic>
      <p:sp>
        <p:nvSpPr>
          <p:cNvPr id="124" name="Google Shape;124;p20"/>
          <p:cNvSpPr txBox="1">
            <a:spLocks noGrp="1"/>
          </p:cNvSpPr>
          <p:nvPr>
            <p:ph type="title"/>
          </p:nvPr>
        </p:nvSpPr>
        <p:spPr>
          <a:xfrm>
            <a:off x="365050" y="1205875"/>
            <a:ext cx="3103800" cy="3449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Clr>
                <a:schemeClr val="dk1"/>
              </a:buClr>
              <a:buSzPts val="1100"/>
              <a:buFont typeface="Arial"/>
              <a:buNone/>
            </a:pPr>
            <a:r>
              <a:rPr lang="en" sz="1800">
                <a:solidFill>
                  <a:schemeClr val="dk2"/>
                </a:solidFill>
              </a:rPr>
              <a:t>Map Marker shows the target location and radius around it. </a:t>
            </a:r>
            <a:endParaRPr/>
          </a:p>
        </p:txBody>
      </p:sp>
      <p:pic>
        <p:nvPicPr>
          <p:cNvPr id="125" name="Google Shape;125;p20"/>
          <p:cNvPicPr preferRelativeResize="0"/>
          <p:nvPr/>
        </p:nvPicPr>
        <p:blipFill>
          <a:blip r:embed="rId5">
            <a:alphaModFix/>
          </a:blip>
          <a:stretch>
            <a:fillRect/>
          </a:stretch>
        </p:blipFill>
        <p:spPr>
          <a:xfrm>
            <a:off x="5777525" y="926825"/>
            <a:ext cx="1860726" cy="334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311700" y="409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Favorite Icon</a:t>
            </a:r>
            <a:endParaRPr/>
          </a:p>
        </p:txBody>
      </p:sp>
      <p:pic>
        <p:nvPicPr>
          <p:cNvPr id="131" name="Google Shape;131;p21"/>
          <p:cNvPicPr preferRelativeResize="0"/>
          <p:nvPr/>
        </p:nvPicPr>
        <p:blipFill>
          <a:blip r:embed="rId3">
            <a:alphaModFix/>
          </a:blip>
          <a:stretch>
            <a:fillRect/>
          </a:stretch>
        </p:blipFill>
        <p:spPr>
          <a:xfrm>
            <a:off x="3370021" y="707859"/>
            <a:ext cx="960650" cy="1021967"/>
          </a:xfrm>
          <a:prstGeom prst="rect">
            <a:avLst/>
          </a:prstGeom>
          <a:noFill/>
          <a:ln>
            <a:noFill/>
          </a:ln>
        </p:spPr>
      </p:pic>
      <p:pic>
        <p:nvPicPr>
          <p:cNvPr id="132" name="Google Shape;132;p21" descr="Portrait-oriented black smaptphone"/>
          <p:cNvPicPr preferRelativeResize="0"/>
          <p:nvPr/>
        </p:nvPicPr>
        <p:blipFill>
          <a:blip r:embed="rId4">
            <a:alphaModFix/>
          </a:blip>
          <a:stretch>
            <a:fillRect/>
          </a:stretch>
        </p:blipFill>
        <p:spPr>
          <a:xfrm>
            <a:off x="4572000" y="662413"/>
            <a:ext cx="2065425" cy="4056474"/>
          </a:xfrm>
          <a:prstGeom prst="rect">
            <a:avLst/>
          </a:prstGeom>
          <a:noFill/>
          <a:ln>
            <a:noFill/>
          </a:ln>
        </p:spPr>
      </p:pic>
      <p:sp>
        <p:nvSpPr>
          <p:cNvPr id="133" name="Google Shape;133;p21"/>
          <p:cNvSpPr txBox="1">
            <a:spLocks noGrp="1"/>
          </p:cNvSpPr>
          <p:nvPr>
            <p:ph type="title"/>
          </p:nvPr>
        </p:nvSpPr>
        <p:spPr>
          <a:xfrm>
            <a:off x="442875" y="1184650"/>
            <a:ext cx="3597000" cy="35769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Clr>
                <a:schemeClr val="dk1"/>
              </a:buClr>
              <a:buSzPts val="1100"/>
              <a:buFont typeface="Arial"/>
              <a:buNone/>
            </a:pPr>
            <a:r>
              <a:rPr lang="en" sz="1800">
                <a:solidFill>
                  <a:schemeClr val="dk2"/>
                </a:solidFill>
              </a:rPr>
              <a:t>Favorite Icon saves the coordinates of users destination so that when user pouches this button, target location gets automatically triggered.</a:t>
            </a:r>
            <a:endParaRPr/>
          </a:p>
        </p:txBody>
      </p:sp>
      <p:pic>
        <p:nvPicPr>
          <p:cNvPr id="134" name="Google Shape;134;p21" descr="Portrait-oriented black smaptphone"/>
          <p:cNvPicPr preferRelativeResize="0"/>
          <p:nvPr/>
        </p:nvPicPr>
        <p:blipFill>
          <a:blip r:embed="rId4">
            <a:alphaModFix/>
          </a:blip>
          <a:stretch>
            <a:fillRect/>
          </a:stretch>
        </p:blipFill>
        <p:spPr>
          <a:xfrm>
            <a:off x="6960075" y="662413"/>
            <a:ext cx="2065425" cy="4056474"/>
          </a:xfrm>
          <a:prstGeom prst="rect">
            <a:avLst/>
          </a:prstGeom>
          <a:noFill/>
          <a:ln>
            <a:noFill/>
          </a:ln>
        </p:spPr>
      </p:pic>
      <p:pic>
        <p:nvPicPr>
          <p:cNvPr id="135" name="Google Shape;135;p21"/>
          <p:cNvPicPr preferRelativeResize="0"/>
          <p:nvPr/>
        </p:nvPicPr>
        <p:blipFill>
          <a:blip r:embed="rId5">
            <a:alphaModFix/>
          </a:blip>
          <a:stretch>
            <a:fillRect/>
          </a:stretch>
        </p:blipFill>
        <p:spPr>
          <a:xfrm>
            <a:off x="7053750" y="982350"/>
            <a:ext cx="1874850" cy="3312152"/>
          </a:xfrm>
          <a:prstGeom prst="rect">
            <a:avLst/>
          </a:prstGeom>
          <a:noFill/>
          <a:ln>
            <a:noFill/>
          </a:ln>
        </p:spPr>
      </p:pic>
      <p:pic>
        <p:nvPicPr>
          <p:cNvPr id="136" name="Google Shape;136;p21"/>
          <p:cNvPicPr preferRelativeResize="0"/>
          <p:nvPr/>
        </p:nvPicPr>
        <p:blipFill>
          <a:blip r:embed="rId6">
            <a:alphaModFix/>
          </a:blip>
          <a:stretch>
            <a:fillRect/>
          </a:stretch>
        </p:blipFill>
        <p:spPr>
          <a:xfrm>
            <a:off x="4677650" y="982350"/>
            <a:ext cx="1845476" cy="331214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441</Words>
  <Application>Microsoft Office PowerPoint</Application>
  <PresentationFormat>On-screen Show (16:9)</PresentationFormat>
  <Paragraphs>91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Source Code Pro</vt:lpstr>
      <vt:lpstr>Times New Roman</vt:lpstr>
      <vt:lpstr>Arial</vt:lpstr>
      <vt:lpstr>Simple Light</vt:lpstr>
      <vt:lpstr>Android Destination Application</vt:lpstr>
      <vt:lpstr>About Project</vt:lpstr>
      <vt:lpstr>Entity-Relationship Diagram</vt:lpstr>
      <vt:lpstr>    Steps </vt:lpstr>
      <vt:lpstr>       Options </vt:lpstr>
      <vt:lpstr>  Current Location</vt:lpstr>
      <vt:lpstr>Search Map Icon</vt:lpstr>
      <vt:lpstr>Map Marker Icon</vt:lpstr>
      <vt:lpstr>Favorite Icon</vt:lpstr>
      <vt:lpstr>Settings Icon</vt:lpstr>
      <vt:lpstr>Procedure</vt:lpstr>
      <vt:lpstr>Procedure</vt:lpstr>
      <vt:lpstr>Procedure</vt:lpstr>
      <vt:lpstr>Procedure</vt:lpstr>
      <vt:lpstr>References</vt:lpstr>
      <vt:lpstr>Presented by</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Destination Application</dc:title>
  <cp:lastModifiedBy>Microsoft account</cp:lastModifiedBy>
  <cp:revision>2</cp:revision>
  <dcterms:modified xsi:type="dcterms:W3CDTF">2021-12-14T19:50:51Z</dcterms:modified>
</cp:coreProperties>
</file>